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Relationship Id="rId20" Type="http://schemas.openxmlformats.org/officeDocument/2006/relationships/image" Target="../media/image16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9584" y="4561879"/>
            <a:ext cx="4554191" cy="4764200"/>
            <a:chOff x="449584" y="4561879"/>
            <a:chExt cx="4554191" cy="47642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4" y="4561879"/>
              <a:ext cx="4554191" cy="4764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153" y="4561879"/>
            <a:ext cx="3707977" cy="4812311"/>
            <a:chOff x="14128153" y="4561879"/>
            <a:chExt cx="3707977" cy="48123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8153" y="4561879"/>
              <a:ext cx="3707977" cy="48123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22235" y="461700"/>
            <a:ext cx="19143065" cy="49045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2941" y="4106848"/>
            <a:ext cx="9112414" cy="21331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6674" y="413181"/>
            <a:ext cx="17352366" cy="9459353"/>
            <a:chOff x="466674" y="413181"/>
            <a:chExt cx="17352366" cy="9459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674" y="413181"/>
              <a:ext cx="17352366" cy="94593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097" y="379252"/>
            <a:ext cx="13725710" cy="29563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76458" y="3904597"/>
            <a:ext cx="7265575" cy="3076009"/>
            <a:chOff x="9576458" y="3904597"/>
            <a:chExt cx="7265575" cy="3076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6458" y="3904597"/>
              <a:ext cx="7265575" cy="3076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6458" y="7458149"/>
            <a:ext cx="5631393" cy="1455702"/>
            <a:chOff x="9576458" y="7458149"/>
            <a:chExt cx="5631393" cy="14557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6458" y="7458149"/>
              <a:ext cx="5631393" cy="145570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6778" y="2534760"/>
            <a:ext cx="2622293" cy="17251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0198" y="4297446"/>
            <a:ext cx="7478787" cy="13245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151" y="7596151"/>
            <a:ext cx="3566701" cy="1361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9167" y="479955"/>
            <a:ext cx="17107381" cy="9325803"/>
            <a:chOff x="589167" y="479955"/>
            <a:chExt cx="17107381" cy="9325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167" y="479955"/>
              <a:ext cx="17107381" cy="9325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6587" y="521177"/>
            <a:ext cx="13687252" cy="29960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0257" y="3002743"/>
            <a:ext cx="8152199" cy="16268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27289" y="4268346"/>
            <a:ext cx="5572245" cy="13075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7289" y="5294184"/>
            <a:ext cx="10382436" cy="13075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27584" y="6043860"/>
            <a:ext cx="5234721" cy="34061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3854" y="2549853"/>
            <a:ext cx="1724597" cy="6171429"/>
            <a:chOff x="3803854" y="2549853"/>
            <a:chExt cx="1724597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3854" y="2549853"/>
              <a:ext cx="172459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7115" y="1668493"/>
            <a:ext cx="3813501" cy="1923047"/>
            <a:chOff x="987115" y="1668493"/>
            <a:chExt cx="3813501" cy="19230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0">
              <a:off x="987115" y="1668493"/>
              <a:ext cx="3813501" cy="192304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380000">
            <a:off x="892846" y="1871476"/>
            <a:ext cx="3163057" cy="16349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9167" y="479955"/>
            <a:ext cx="17107381" cy="9325803"/>
            <a:chOff x="589167" y="479955"/>
            <a:chExt cx="17107381" cy="93258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167" y="479955"/>
              <a:ext cx="17107381" cy="93258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6587" y="521177"/>
            <a:ext cx="13687252" cy="29960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177" y="3309299"/>
            <a:ext cx="2622293" cy="17251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4818557"/>
            <a:ext cx="7767070" cy="2883309"/>
            <a:chOff x="9142857" y="4818557"/>
            <a:chExt cx="7767070" cy="28833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4818557"/>
              <a:ext cx="7767070" cy="28833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294" y="5089837"/>
            <a:ext cx="8243187" cy="20784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6572" y="466522"/>
            <a:ext cx="17212571" cy="9383146"/>
            <a:chOff x="536572" y="466522"/>
            <a:chExt cx="17212571" cy="9383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572" y="466522"/>
              <a:ext cx="17212571" cy="93831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873" y="489882"/>
            <a:ext cx="13975785" cy="30244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2199" y="3049686"/>
            <a:ext cx="10493147" cy="2336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7013" y="4330182"/>
            <a:ext cx="5368618" cy="2815379"/>
            <a:chOff x="1237013" y="4330182"/>
            <a:chExt cx="5368618" cy="28153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013" y="4330182"/>
              <a:ext cx="5368618" cy="28153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3076" y="5367369"/>
            <a:ext cx="10538770" cy="26842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310" y="504020"/>
            <a:ext cx="17019094" cy="9277675"/>
            <a:chOff x="633310" y="504020"/>
            <a:chExt cx="17019094" cy="92776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310" y="504020"/>
              <a:ext cx="17019094" cy="92776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3037" y="541203"/>
            <a:ext cx="13816420" cy="29402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76778" y="2534760"/>
            <a:ext cx="2622293" cy="17251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818" y="5140534"/>
            <a:ext cx="8207835" cy="2025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91696" y="3998693"/>
            <a:ext cx="7548482" cy="4004981"/>
            <a:chOff x="9591696" y="3998693"/>
            <a:chExt cx="7548482" cy="4004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1696" y="3998693"/>
              <a:ext cx="7548482" cy="4004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310" y="504020"/>
            <a:ext cx="17019094" cy="9277675"/>
            <a:chOff x="633310" y="504020"/>
            <a:chExt cx="17019094" cy="92776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310" y="504020"/>
              <a:ext cx="17019094" cy="92776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750" y="484064"/>
            <a:ext cx="12733439" cy="30926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7186" y="2931938"/>
            <a:ext cx="10323806" cy="2457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5878" y="4324250"/>
            <a:ext cx="5308273" cy="2783733"/>
            <a:chOff x="1325878" y="4324250"/>
            <a:chExt cx="5308273" cy="27837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5878" y="4324250"/>
              <a:ext cx="5308273" cy="27837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1381" y="4992005"/>
            <a:ext cx="10478886" cy="20053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6572" y="466522"/>
            <a:ext cx="17212571" cy="9383146"/>
            <a:chOff x="536572" y="466522"/>
            <a:chExt cx="17212571" cy="9383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572" y="466522"/>
              <a:ext cx="17212571" cy="93831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8631" y="547027"/>
            <a:ext cx="12878948" cy="29959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76778" y="2534760"/>
            <a:ext cx="2622293" cy="17251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71551" y="2895966"/>
            <a:ext cx="4540909" cy="6171429"/>
            <a:chOff x="11971551" y="2895966"/>
            <a:chExt cx="454090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1551" y="2895966"/>
              <a:ext cx="4540909" cy="617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246" y="4313736"/>
            <a:ext cx="8132444" cy="35568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246" y="475802"/>
            <a:ext cx="17154793" cy="9351650"/>
            <a:chOff x="537246" y="475802"/>
            <a:chExt cx="17154793" cy="9351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246" y="475802"/>
              <a:ext cx="17154793" cy="93516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7425" y="647935"/>
            <a:ext cx="6813823" cy="24628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00561" y="2831128"/>
            <a:ext cx="3530528" cy="20722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8392" y="5055034"/>
            <a:ext cx="6196602" cy="21098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3054" y="4935195"/>
            <a:ext cx="3775636" cy="22429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05597" y="7238128"/>
            <a:ext cx="4059214" cy="16378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74197" y="6902096"/>
            <a:ext cx="4296593" cy="22501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35340" y="4982483"/>
            <a:ext cx="4973367" cy="4272056"/>
            <a:chOff x="12335340" y="4982483"/>
            <a:chExt cx="4973367" cy="4272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35340" y="4982483"/>
              <a:ext cx="4973367" cy="42720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48392" y="3256573"/>
            <a:ext cx="5547793" cy="13632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9362" y="447354"/>
            <a:ext cx="17226990" cy="9391006"/>
            <a:chOff x="529362" y="447354"/>
            <a:chExt cx="17226990" cy="93910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362" y="447354"/>
              <a:ext cx="17226990" cy="93910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06440" y="3642970"/>
            <a:ext cx="4472197" cy="2077019"/>
            <a:chOff x="6706440" y="3642970"/>
            <a:chExt cx="4472197" cy="2077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6440" y="3642970"/>
              <a:ext cx="4472197" cy="2077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147" y="593919"/>
            <a:ext cx="13102705" cy="27614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933" y="5947308"/>
            <a:ext cx="5614571" cy="25904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541" y="3766372"/>
            <a:ext cx="5982033" cy="26322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35473" y="3383422"/>
            <a:ext cx="6509861" cy="30322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37612" y="5947308"/>
            <a:ext cx="5599362" cy="32156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87610" y="5890165"/>
            <a:ext cx="5681895" cy="27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6441" y="2984401"/>
            <a:ext cx="1954252" cy="1405433"/>
            <a:chOff x="2636441" y="2984401"/>
            <a:chExt cx="1954252" cy="14054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2636441" y="2984401"/>
              <a:ext cx="1954252" cy="1405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6577" y="2984401"/>
            <a:ext cx="1320808" cy="975118"/>
            <a:chOff x="8636577" y="2984401"/>
            <a:chExt cx="1320808" cy="9751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0000">
              <a:off x="8636577" y="2984401"/>
              <a:ext cx="1320808" cy="9751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57483" y="3524762"/>
            <a:ext cx="5555576" cy="30132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62750" y="3024840"/>
            <a:ext cx="1816406" cy="1380687"/>
            <a:chOff x="13562750" y="3024840"/>
            <a:chExt cx="1816406" cy="13806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62750" y="3024840"/>
              <a:ext cx="1816406" cy="1380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8892" y="441646"/>
            <a:ext cx="17247930" cy="9402422"/>
            <a:chOff x="518892" y="441646"/>
            <a:chExt cx="17247930" cy="9402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892" y="441646"/>
              <a:ext cx="17247930" cy="94024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6853" y="573999"/>
            <a:ext cx="7725517" cy="27875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24585" y="2987792"/>
            <a:ext cx="6685200" cy="15460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5803" y="2503271"/>
            <a:ext cx="2018980" cy="26189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24585" y="4586190"/>
            <a:ext cx="7194924" cy="15650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4770" y="4187380"/>
            <a:ext cx="3044437" cy="24474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4585" y="6281506"/>
            <a:ext cx="4275181" cy="16126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4770" y="5901742"/>
            <a:ext cx="4118313" cy="22569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69824" y="5822147"/>
            <a:ext cx="4011585" cy="3445898"/>
            <a:chOff x="13369824" y="5822147"/>
            <a:chExt cx="4011585" cy="34458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69824" y="5822147"/>
              <a:ext cx="4011585" cy="3445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510" y="549452"/>
            <a:ext cx="14422038" cy="27077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5323" y="2082276"/>
            <a:ext cx="10817575" cy="1403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99145" y="4248324"/>
            <a:ext cx="11144567" cy="3636624"/>
            <a:chOff x="4599145" y="4248324"/>
            <a:chExt cx="11144567" cy="36366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6769" y="3724729"/>
              <a:ext cx="4542751" cy="226030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1578" y="4182242"/>
              <a:ext cx="4206223" cy="133708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6769" y="5061167"/>
              <a:ext cx="3821837" cy="226030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6769" y="6588405"/>
              <a:ext cx="4592770" cy="186030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1578" y="5465861"/>
              <a:ext cx="2762099" cy="134660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37292" y="6869290"/>
              <a:ext cx="6469242" cy="1337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5750" y="418128"/>
            <a:ext cx="17334215" cy="9449459"/>
            <a:chOff x="475750" y="418128"/>
            <a:chExt cx="17334215" cy="94494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50" y="418128"/>
              <a:ext cx="17334215" cy="94494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91275" y="3930710"/>
            <a:ext cx="4500034" cy="2089947"/>
            <a:chOff x="6691275" y="3930710"/>
            <a:chExt cx="4500034" cy="20899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1275" y="3930710"/>
              <a:ext cx="4500034" cy="20899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9149" y="584961"/>
            <a:ext cx="13179971" cy="27232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371" y="5940352"/>
            <a:ext cx="5586526" cy="40214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022" y="3676298"/>
            <a:ext cx="6394906" cy="28869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1514" y="3521313"/>
            <a:ext cx="5840534" cy="30203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2235" y="5940350"/>
            <a:ext cx="5564925" cy="33064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4082" y="5930828"/>
            <a:ext cx="5688630" cy="40786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95944" y="2970966"/>
            <a:ext cx="1966416" cy="1414181"/>
            <a:chOff x="2595944" y="2970966"/>
            <a:chExt cx="1966416" cy="14141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2595944" y="2970966"/>
              <a:ext cx="1966416" cy="14141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3426" y="3268042"/>
            <a:ext cx="1329030" cy="981187"/>
            <a:chOff x="8633426" y="3268042"/>
            <a:chExt cx="1329030" cy="9811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0000">
              <a:off x="8633426" y="3268042"/>
              <a:ext cx="1329030" cy="9811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24884" y="3376930"/>
            <a:ext cx="5481334" cy="34298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0260" y="3011657"/>
            <a:ext cx="1827712" cy="1389281"/>
            <a:chOff x="13590260" y="3011657"/>
            <a:chExt cx="1827712" cy="13892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90260" y="3011657"/>
              <a:ext cx="1827712" cy="1389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1762" y="486822"/>
            <a:ext cx="17082190" cy="9312071"/>
            <a:chOff x="601762" y="486822"/>
            <a:chExt cx="17082190" cy="9312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762" y="486822"/>
              <a:ext cx="17082190" cy="9312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26074" y="5971700"/>
            <a:ext cx="3145593" cy="3752336"/>
            <a:chOff x="14426074" y="5971700"/>
            <a:chExt cx="3145593" cy="37523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6074" y="5971700"/>
              <a:ext cx="3145593" cy="37523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46888" y="222878"/>
            <a:ext cx="19244722" cy="42835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2323" y="3461755"/>
            <a:ext cx="15949238" cy="1316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6027" y="1894868"/>
            <a:ext cx="816619" cy="1272565"/>
            <a:chOff x="2976027" y="1894868"/>
            <a:chExt cx="816619" cy="12725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6027" y="1894868"/>
              <a:ext cx="816619" cy="1272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26074" y="1133911"/>
            <a:ext cx="816619" cy="1272565"/>
            <a:chOff x="14426074" y="1133911"/>
            <a:chExt cx="816619" cy="1272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26074" y="1133911"/>
              <a:ext cx="816619" cy="1272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13258" y="877130"/>
            <a:ext cx="425631" cy="663275"/>
            <a:chOff x="14213258" y="877130"/>
            <a:chExt cx="425631" cy="663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13258" y="877130"/>
              <a:ext cx="425631" cy="663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1094" y="5486794"/>
            <a:ext cx="3583289" cy="2816799"/>
            <a:chOff x="11251094" y="5486794"/>
            <a:chExt cx="3583289" cy="28167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4944" y="5192600"/>
              <a:ext cx="2677371" cy="134469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9475" y="5956027"/>
              <a:ext cx="2622371" cy="141136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8999" y="6943863"/>
              <a:ext cx="2603324" cy="142088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88219" y="5087834"/>
              <a:ext cx="819838" cy="146850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88219" y="5730715"/>
              <a:ext cx="1023266" cy="171069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88219" y="6564236"/>
              <a:ext cx="1226695" cy="195688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40752" y="5180703"/>
            <a:ext cx="4701222" cy="12321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01350" y="4818594"/>
            <a:ext cx="1961765" cy="20107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50275" y="6495983"/>
            <a:ext cx="5481698" cy="120247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06514" y="6137607"/>
            <a:ext cx="3194251" cy="17630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40752" y="7742290"/>
            <a:ext cx="4085451" cy="12607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96990" y="7446831"/>
            <a:ext cx="2281832" cy="18011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316" y="504568"/>
            <a:ext cx="17017083" cy="9276579"/>
            <a:chOff x="634316" y="504568"/>
            <a:chExt cx="17017083" cy="9276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316" y="504568"/>
              <a:ext cx="17017083" cy="92765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92309" y="4094255"/>
            <a:ext cx="4515662" cy="2097205"/>
            <a:chOff x="6892309" y="4094255"/>
            <a:chExt cx="4515662" cy="20972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2309" y="4094255"/>
              <a:ext cx="4515662" cy="20972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8062" y="665641"/>
            <a:ext cx="12942737" cy="2682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398" y="5904190"/>
            <a:ext cx="5616472" cy="32903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710" y="3698334"/>
            <a:ext cx="5939106" cy="28857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98875" y="3592759"/>
            <a:ext cx="5824896" cy="28762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07602" y="5913714"/>
            <a:ext cx="5638138" cy="26164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5208" y="5923238"/>
            <a:ext cx="5644805" cy="2606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15721" y="3010701"/>
            <a:ext cx="1930440" cy="1388308"/>
            <a:chOff x="2715721" y="3010701"/>
            <a:chExt cx="1930440" cy="13883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2715721" y="3010701"/>
              <a:ext cx="1930440" cy="1388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5730" y="3290790"/>
            <a:ext cx="1501994" cy="1108882"/>
            <a:chOff x="8755730" y="3290790"/>
            <a:chExt cx="1501994" cy="11088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0000">
              <a:off x="8755730" y="3290790"/>
              <a:ext cx="1501994" cy="11088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31848" y="3711384"/>
            <a:ext cx="5961068" cy="29333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60415" y="3246961"/>
            <a:ext cx="1794274" cy="1363864"/>
            <a:chOff x="14060415" y="3246961"/>
            <a:chExt cx="1794274" cy="13638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60415" y="3246961"/>
              <a:ext cx="1794274" cy="1363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9605" y="197072"/>
            <a:ext cx="12508361" cy="36220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8078" y="4140899"/>
            <a:ext cx="6171429" cy="5740951"/>
            <a:chOff x="1248078" y="4140899"/>
            <a:chExt cx="6171429" cy="5740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078" y="4140899"/>
              <a:ext cx="6171429" cy="5740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0935" y="6198613"/>
            <a:ext cx="2774313" cy="2760466"/>
            <a:chOff x="4790935" y="6198613"/>
            <a:chExt cx="2774313" cy="2760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5835" y="4780752"/>
              <a:ext cx="5994924" cy="607368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1705" y="5814991"/>
              <a:ext cx="2735784" cy="26884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15843" y="2656700"/>
            <a:ext cx="22560475" cy="6737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9108" y="403864"/>
            <a:ext cx="17386546" cy="9477986"/>
            <a:chOff x="4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510" y="549452"/>
            <a:ext cx="14422038" cy="27077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5364" y="3879835"/>
            <a:ext cx="5261844" cy="3457113"/>
            <a:chOff x="12205364" y="3879835"/>
            <a:chExt cx="5261844" cy="34571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44246" y="5813139"/>
              <a:ext cx="4984080" cy="1516409"/>
              <a:chOff x="12344246" y="5813139"/>
              <a:chExt cx="4984080" cy="151640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44246" y="5813139"/>
                <a:ext cx="4984080" cy="151640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2510" y="3599220"/>
              <a:ext cx="6751518" cy="1375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93268" y="3879835"/>
            <a:ext cx="4504762" cy="3601781"/>
            <a:chOff x="6893268" y="3879835"/>
            <a:chExt cx="4504762" cy="3601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5737" y="3494458"/>
              <a:ext cx="5238299" cy="168946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893268" y="5662569"/>
              <a:ext cx="4499178" cy="1817549"/>
              <a:chOff x="6893268" y="5662569"/>
              <a:chExt cx="4499178" cy="18175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93268" y="5662569"/>
                <a:ext cx="4499178" cy="181754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53748" y="3879835"/>
            <a:ext cx="4504762" cy="3601781"/>
            <a:chOff x="1353748" y="3879835"/>
            <a:chExt cx="4504762" cy="36017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031" y="3494458"/>
              <a:ext cx="5046632" cy="168946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53748" y="5662569"/>
              <a:ext cx="4499178" cy="1817549"/>
              <a:chOff x="1353748" y="5662569"/>
              <a:chExt cx="4499178" cy="181754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3748" y="5662569"/>
                <a:ext cx="4499178" cy="18175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558" y="2507653"/>
            <a:ext cx="8505300" cy="4729309"/>
            <a:chOff x="637558" y="2507653"/>
            <a:chExt cx="8505300" cy="47293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558" y="2507653"/>
              <a:ext cx="8505300" cy="47293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2861" y="2507653"/>
            <a:ext cx="8221425" cy="4729309"/>
            <a:chOff x="9332861" y="2507653"/>
            <a:chExt cx="8221425" cy="4729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2861" y="2507653"/>
              <a:ext cx="8221425" cy="4729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510" y="549452"/>
            <a:ext cx="14422038" cy="27077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6902" y="2122276"/>
            <a:ext cx="5046632" cy="1689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40618" y="3602861"/>
            <a:ext cx="4499178" cy="1817549"/>
            <a:chOff x="2640618" y="3602861"/>
            <a:chExt cx="4499178" cy="18175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0618" y="3602861"/>
              <a:ext cx="4499178" cy="18175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6618" y="5796790"/>
            <a:ext cx="4987179" cy="410086"/>
            <a:chOff x="2396618" y="5796790"/>
            <a:chExt cx="4987179" cy="4100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96618" y="5796790"/>
              <a:ext cx="4987179" cy="4100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267" y="6429200"/>
            <a:ext cx="7535881" cy="394319"/>
            <a:chOff x="1122267" y="6429200"/>
            <a:chExt cx="7535881" cy="3943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267" y="6429200"/>
              <a:ext cx="7535881" cy="394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42590" y="3602861"/>
            <a:ext cx="4984080" cy="1516409"/>
            <a:chOff x="11242590" y="3602861"/>
            <a:chExt cx="4984080" cy="15164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42590" y="3602861"/>
              <a:ext cx="4984080" cy="151640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2232" y="2227038"/>
            <a:ext cx="6751518" cy="13751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99701" y="5504463"/>
            <a:ext cx="3872614" cy="1319056"/>
            <a:chOff x="11999701" y="5504463"/>
            <a:chExt cx="3872614" cy="13190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99701" y="5504463"/>
              <a:ext cx="3872614" cy="13190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03337" y="8358109"/>
            <a:ext cx="6171429" cy="367833"/>
            <a:chOff x="3603337" y="8358109"/>
            <a:chExt cx="6171429" cy="3678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03337" y="8358109"/>
              <a:ext cx="6171429" cy="36783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84201" y="7552839"/>
            <a:ext cx="6490575" cy="21623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5519" y="352976"/>
            <a:ext cx="14864809" cy="33352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6382" y="2284181"/>
            <a:ext cx="12043366" cy="2067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52361" y="6425728"/>
            <a:ext cx="563291" cy="566481"/>
            <a:chOff x="8952361" y="6425728"/>
            <a:chExt cx="563291" cy="5664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729835" y="6648255"/>
              <a:ext cx="566481" cy="121429"/>
              <a:chOff x="8729835" y="6648255"/>
              <a:chExt cx="566481" cy="1214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8729835" y="6648255"/>
                <a:ext cx="566481" cy="12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71697" y="6648255"/>
              <a:ext cx="566481" cy="121429"/>
              <a:chOff x="9171697" y="6648255"/>
              <a:chExt cx="566481" cy="121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9171697" y="6648255"/>
                <a:ext cx="566481" cy="12142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375351" y="7415987"/>
            <a:ext cx="9660866" cy="881800"/>
            <a:chOff x="4375351" y="7415987"/>
            <a:chExt cx="9660866" cy="8818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5351" y="7415987"/>
              <a:ext cx="9660866" cy="8818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44067" y="4646523"/>
            <a:ext cx="10779879" cy="992669"/>
            <a:chOff x="3844067" y="4646523"/>
            <a:chExt cx="10779879" cy="9926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4067" y="4646523"/>
              <a:ext cx="10779879" cy="992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6674" y="413181"/>
            <a:ext cx="17352366" cy="9459353"/>
            <a:chOff x="466674" y="413181"/>
            <a:chExt cx="17352366" cy="9459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674" y="413181"/>
              <a:ext cx="17352366" cy="94593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89858" y="594858"/>
            <a:ext cx="12123282" cy="28714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5914" y="2916330"/>
            <a:ext cx="10649310" cy="1678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4853" y="4244748"/>
            <a:ext cx="10323339" cy="13225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13081" y="5431792"/>
            <a:ext cx="7203282" cy="13543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6267" y="6606392"/>
            <a:ext cx="9605806" cy="13543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0352" y="-354800"/>
            <a:ext cx="11560314" cy="2413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53175" y="2362885"/>
            <a:ext cx="13263460" cy="7564502"/>
            <a:chOff x="3153175" y="2362885"/>
            <a:chExt cx="13263460" cy="756450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3175" y="2362885"/>
              <a:ext cx="13263460" cy="75645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03985" y="1548444"/>
            <a:ext cx="694351" cy="1082030"/>
            <a:chOff x="15203985" y="1548444"/>
            <a:chExt cx="694351" cy="10820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3985" y="1548444"/>
              <a:ext cx="694351" cy="1082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37214" y="2372025"/>
            <a:ext cx="361904" cy="563967"/>
            <a:chOff x="14837214" y="2372025"/>
            <a:chExt cx="361904" cy="5639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37214" y="2372025"/>
              <a:ext cx="361904" cy="563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6674" y="413181"/>
            <a:ext cx="17352366" cy="9459353"/>
            <a:chOff x="466674" y="413181"/>
            <a:chExt cx="17352366" cy="9459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674" y="413181"/>
              <a:ext cx="17352366" cy="94593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449" y="594858"/>
            <a:ext cx="12904882" cy="28714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45512" y="2316144"/>
            <a:ext cx="2622293" cy="17251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1151" y="3461122"/>
            <a:ext cx="7920596" cy="13543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1627" y="7279002"/>
            <a:ext cx="6711482" cy="1354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45193" y="3660819"/>
            <a:ext cx="8620755" cy="5591841"/>
            <a:chOff x="8845193" y="3660819"/>
            <a:chExt cx="8620755" cy="55918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5193" y="3660819"/>
              <a:ext cx="8620755" cy="55918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151" y="4943160"/>
            <a:ext cx="5118815" cy="13543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6674" y="413181"/>
            <a:ext cx="17352366" cy="9459353"/>
            <a:chOff x="466674" y="413181"/>
            <a:chExt cx="17352366" cy="9459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674" y="413181"/>
              <a:ext cx="17352366" cy="94593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097" y="379252"/>
            <a:ext cx="13725710" cy="29563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4488" y="3017325"/>
            <a:ext cx="10260672" cy="16430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00580" y="4318853"/>
            <a:ext cx="10741167" cy="20254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4601" y="7037830"/>
            <a:ext cx="7949491" cy="143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4545" y="2734440"/>
            <a:ext cx="3978276" cy="4816834"/>
            <a:chOff x="1624545" y="2734440"/>
            <a:chExt cx="3978276" cy="48168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545" y="2734440"/>
              <a:ext cx="3978276" cy="48168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" y="2892969"/>
            <a:ext cx="4301976" cy="3155923"/>
            <a:chOff x="-15238" y="2892969"/>
            <a:chExt cx="4301976" cy="31559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1694" y="3495638"/>
              <a:ext cx="3868112" cy="1950586"/>
              <a:chOff x="201694" y="3495638"/>
              <a:chExt cx="3868112" cy="19505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200000">
                <a:off x="201694" y="3495638"/>
                <a:ext cx="3868112" cy="195058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380000">
              <a:off x="-70911" y="3848355"/>
              <a:ext cx="3383754" cy="12741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2023-07-20T13:21:53Z</dcterms:created>
  <dcterms:modified xsi:type="dcterms:W3CDTF">2023-07-20T13:21:53Z</dcterms:modified>
</cp:coreProperties>
</file>